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  <a:srgbClr val="CC66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AD4C-B38A-4310-A596-C172AF0D7FC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A793-A1FD-4DF3-B20F-907A4021A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7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AD4C-B38A-4310-A596-C172AF0D7FC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A793-A1FD-4DF3-B20F-907A4021A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AD4C-B38A-4310-A596-C172AF0D7FC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A793-A1FD-4DF3-B20F-907A4021A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AD4C-B38A-4310-A596-C172AF0D7FC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A793-A1FD-4DF3-B20F-907A4021A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3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AD4C-B38A-4310-A596-C172AF0D7FC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A793-A1FD-4DF3-B20F-907A4021A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AD4C-B38A-4310-A596-C172AF0D7FC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A793-A1FD-4DF3-B20F-907A4021A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2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AD4C-B38A-4310-A596-C172AF0D7FC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A793-A1FD-4DF3-B20F-907A4021A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6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AD4C-B38A-4310-A596-C172AF0D7FC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A793-A1FD-4DF3-B20F-907A4021A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2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AD4C-B38A-4310-A596-C172AF0D7FC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A793-A1FD-4DF3-B20F-907A4021A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5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AD4C-B38A-4310-A596-C172AF0D7FC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A793-A1FD-4DF3-B20F-907A4021A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4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AD4C-B38A-4310-A596-C172AF0D7FC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A793-A1FD-4DF3-B20F-907A4021A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1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4AD4C-B38A-4310-A596-C172AF0D7FCD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1A793-A1FD-4DF3-B20F-907A4021A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64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Colonial Regions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http://www.youtube.com/watch?v=YOwvc_NdWtk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8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ttp://mrcapwebpage.com/vcsushistory/13mapnewenglandsmall.jp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" y="977462"/>
            <a:ext cx="4850819" cy="3326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44966" y="0"/>
            <a:ext cx="7394027" cy="702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Geography:</a:t>
            </a:r>
            <a:endParaRPr lang="en-US" sz="2800" u="sng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Long, cold winters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Short, cool summers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Poor, rocky soil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Hills and mountains</a:t>
            </a:r>
          </a:p>
          <a:p>
            <a:pPr>
              <a:lnSpc>
                <a:spcPct val="115000"/>
              </a:lnSpc>
            </a:pPr>
            <a:r>
              <a:rPr lang="en-US" sz="28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Economic:</a:t>
            </a:r>
            <a:endParaRPr lang="en-US" sz="2800" u="sng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Whaling/fishing, ship building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Shipping/Trade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Timber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Subsistence farming (only enough to eat)</a:t>
            </a:r>
          </a:p>
          <a:p>
            <a:pPr>
              <a:lnSpc>
                <a:spcPct val="115000"/>
              </a:lnSpc>
            </a:pPr>
            <a:r>
              <a:rPr lang="en-US" sz="28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Religion</a:t>
            </a:r>
            <a:endParaRPr lang="en-US" sz="2800" u="sng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Mostly Puritans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other denominations increase (branches of Christianity)</a:t>
            </a:r>
            <a:r>
              <a:rPr lang="en-US" sz="28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10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mrcapwebpage.com/vcsushistory/13mapmiddlecoloniessmall.jp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14" y="562790"/>
            <a:ext cx="4556233" cy="335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155324" y="313003"/>
            <a:ext cx="7520152" cy="6544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Geography: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Temperate (not too hot, not too cold)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Rich soil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Varied terrain</a:t>
            </a:r>
          </a:p>
          <a:p>
            <a:pPr>
              <a:lnSpc>
                <a:spcPct val="115000"/>
              </a:lnSpc>
            </a:pPr>
            <a:r>
              <a:rPr lang="en-US" sz="32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Economic: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Farming 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“bread basket”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Livestock, Lumber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Shipping and trade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Towns and farms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Quakers, Protestant, Various others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06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http://mrcapwebpage.com/vcsushistory/13mapsoutherncoloniessmall.jp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177" y="766710"/>
            <a:ext cx="4188864" cy="4533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563711" y="4763"/>
            <a:ext cx="6096000" cy="700050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Geography: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Long, hot summers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Short, mild winters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Fertile soil</a:t>
            </a:r>
          </a:p>
          <a:p>
            <a:pPr>
              <a:lnSpc>
                <a:spcPct val="115000"/>
              </a:lnSpc>
            </a:pPr>
            <a:r>
              <a:rPr lang="en-US" sz="28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Farming/Cash crops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Plantations (farms too big for one family to manage)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Slave labor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Lumber,fishing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8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Religion</a:t>
            </a:r>
            <a:endParaRPr lang="en-US" sz="2800" u="sng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Church of England  (Anglican)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Catholics (MD)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various others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23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133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Colonial Regions</vt:lpstr>
      <vt:lpstr>PowerPoint Presentation</vt:lpstr>
      <vt:lpstr>PowerPoint Presentation</vt:lpstr>
      <vt:lpstr>PowerPoint Presentation</vt:lpstr>
    </vt:vector>
  </TitlesOfParts>
  <Company>North East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Colonial Regions</dc:title>
  <dc:creator>Cline, Katheryn</dc:creator>
  <cp:lastModifiedBy>Ryan, Kristi</cp:lastModifiedBy>
  <cp:revision>3</cp:revision>
  <dcterms:created xsi:type="dcterms:W3CDTF">2014-05-20T02:01:43Z</dcterms:created>
  <dcterms:modified xsi:type="dcterms:W3CDTF">2014-09-05T17:23:56Z</dcterms:modified>
</cp:coreProperties>
</file>